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72" r:id="rId6"/>
    <p:sldId id="271" r:id="rId7"/>
    <p:sldId id="264" r:id="rId8"/>
    <p:sldId id="265" r:id="rId9"/>
  </p:sldIdLst>
  <p:sldSz cx="18288000" cy="102870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Nourd" pitchFamily="2" charset="77"/>
      <p:regular r:id="rId14"/>
    </p:embeddedFont>
    <p:embeddedFont>
      <p:font typeface="Nourd Bold" pitchFamily="2" charset="77"/>
      <p:regular r:id="rId15"/>
      <p:bold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56" autoAdjust="0"/>
  </p:normalViewPr>
  <p:slideViewPr>
    <p:cSldViewPr>
      <p:cViewPr varScale="1">
        <p:scale>
          <a:sx n="53" d="100"/>
          <a:sy n="53" d="100"/>
        </p:scale>
        <p:origin x="96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8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400000">
            <a:off x="12899298" y="3525547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5400000">
            <a:off x="12899298" y="691905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6"/>
                </a:lnTo>
                <a:lnTo>
                  <a:pt x="0" y="42050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5400000">
            <a:off x="13207383" y="3257544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6"/>
                </a:lnTo>
                <a:lnTo>
                  <a:pt x="0" y="420506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5400000">
            <a:off x="13207383" y="423901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286586" y="6781806"/>
            <a:ext cx="1883948" cy="1883948"/>
          </a:xfrm>
          <a:custGeom>
            <a:avLst/>
            <a:gdLst/>
            <a:ahLst/>
            <a:cxnLst/>
            <a:rect l="l" t="t" r="r" b="b"/>
            <a:pathLst>
              <a:path w="1883948" h="1883948">
                <a:moveTo>
                  <a:pt x="0" y="0"/>
                </a:moveTo>
                <a:lnTo>
                  <a:pt x="1883948" y="0"/>
                </a:lnTo>
                <a:lnTo>
                  <a:pt x="1883948" y="1883948"/>
                </a:lnTo>
                <a:lnTo>
                  <a:pt x="0" y="18839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4982020" y="8782634"/>
            <a:ext cx="1168661" cy="1168661"/>
          </a:xfrm>
          <a:custGeom>
            <a:avLst/>
            <a:gdLst/>
            <a:ahLst/>
            <a:cxnLst/>
            <a:rect l="l" t="t" r="r" b="b"/>
            <a:pathLst>
              <a:path w="1168661" h="1168661">
                <a:moveTo>
                  <a:pt x="0" y="0"/>
                </a:moveTo>
                <a:lnTo>
                  <a:pt x="1168660" y="0"/>
                </a:lnTo>
                <a:lnTo>
                  <a:pt x="1168660" y="1168660"/>
                </a:lnTo>
                <a:lnTo>
                  <a:pt x="0" y="116866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-5305806">
            <a:off x="16260396" y="8808116"/>
            <a:ext cx="1886072" cy="1886072"/>
          </a:xfrm>
          <a:custGeom>
            <a:avLst/>
            <a:gdLst/>
            <a:ahLst/>
            <a:cxnLst/>
            <a:rect l="l" t="t" r="r" b="b"/>
            <a:pathLst>
              <a:path w="1886072" h="1886072">
                <a:moveTo>
                  <a:pt x="0" y="0"/>
                </a:moveTo>
                <a:lnTo>
                  <a:pt x="1886072" y="0"/>
                </a:lnTo>
                <a:lnTo>
                  <a:pt x="1886072" y="1886071"/>
                </a:lnTo>
                <a:lnTo>
                  <a:pt x="0" y="188607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flipH="1">
            <a:off x="9304461" y="9833148"/>
            <a:ext cx="7334017" cy="3667009"/>
          </a:xfrm>
          <a:custGeom>
            <a:avLst/>
            <a:gdLst/>
            <a:ahLst/>
            <a:cxnLst/>
            <a:rect l="l" t="t" r="r" b="b"/>
            <a:pathLst>
              <a:path w="7334017" h="3667009">
                <a:moveTo>
                  <a:pt x="7334017" y="0"/>
                </a:moveTo>
                <a:lnTo>
                  <a:pt x="0" y="0"/>
                </a:lnTo>
                <a:lnTo>
                  <a:pt x="0" y="3667008"/>
                </a:lnTo>
                <a:lnTo>
                  <a:pt x="7334017" y="3667008"/>
                </a:lnTo>
                <a:lnTo>
                  <a:pt x="7334017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5400000">
            <a:off x="-4093503" y="3864916"/>
            <a:ext cx="9882557" cy="2053905"/>
          </a:xfrm>
          <a:custGeom>
            <a:avLst/>
            <a:gdLst/>
            <a:ahLst/>
            <a:cxnLst/>
            <a:rect l="l" t="t" r="r" b="b"/>
            <a:pathLst>
              <a:path w="9882557" h="2053905">
                <a:moveTo>
                  <a:pt x="0" y="0"/>
                </a:moveTo>
                <a:lnTo>
                  <a:pt x="9882557" y="0"/>
                </a:lnTo>
                <a:lnTo>
                  <a:pt x="9882557" y="2053905"/>
                </a:lnTo>
                <a:lnTo>
                  <a:pt x="0" y="2053905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10800000">
            <a:off x="-7714795" y="-233439"/>
            <a:ext cx="10520439" cy="10520439"/>
          </a:xfrm>
          <a:custGeom>
            <a:avLst/>
            <a:gdLst/>
            <a:ahLst/>
            <a:cxnLst/>
            <a:rect l="l" t="t" r="r" b="b"/>
            <a:pathLst>
              <a:path w="10520439" h="10520439">
                <a:moveTo>
                  <a:pt x="0" y="0"/>
                </a:moveTo>
                <a:lnTo>
                  <a:pt x="10520440" y="0"/>
                </a:lnTo>
                <a:lnTo>
                  <a:pt x="10520440" y="10520439"/>
                </a:lnTo>
                <a:lnTo>
                  <a:pt x="0" y="10520439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-1581722" y="9833148"/>
            <a:ext cx="10923063" cy="684975"/>
            <a:chOff x="0" y="0"/>
            <a:chExt cx="2891335" cy="181313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891335" cy="181313"/>
            </a:xfrm>
            <a:custGeom>
              <a:avLst/>
              <a:gdLst/>
              <a:ahLst/>
              <a:cxnLst/>
              <a:rect l="l" t="t" r="r" b="b"/>
              <a:pathLst>
                <a:path w="2891335" h="181313">
                  <a:moveTo>
                    <a:pt x="0" y="0"/>
                  </a:moveTo>
                  <a:lnTo>
                    <a:pt x="2891335" y="0"/>
                  </a:lnTo>
                  <a:lnTo>
                    <a:pt x="2891335" y="181313"/>
                  </a:lnTo>
                  <a:lnTo>
                    <a:pt x="0" y="181313"/>
                  </a:lnTo>
                  <a:close/>
                </a:path>
              </a:pathLst>
            </a:custGeom>
            <a:solidFill>
              <a:srgbClr val="04223C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2891335" cy="219413"/>
            </a:xfrm>
            <a:prstGeom prst="rect">
              <a:avLst/>
            </a:prstGeom>
          </p:spPr>
          <p:txBody>
            <a:bodyPr lIns="48876" tIns="48876" rIns="48876" bIns="48876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2004198" y="2526434"/>
            <a:ext cx="13450047" cy="16866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4350"/>
              </a:lnSpc>
            </a:pPr>
            <a:r>
              <a:rPr lang="en-US" sz="8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Seminar Proposal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004198" y="4267542"/>
            <a:ext cx="9033256" cy="920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528"/>
              </a:lnSpc>
            </a:pPr>
            <a:r>
              <a:rPr lang="en-US" sz="5377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NIM - NAMA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2170953" y="1760745"/>
            <a:ext cx="9033256" cy="920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528"/>
              </a:lnSpc>
            </a:pPr>
            <a:r>
              <a:rPr lang="en-US" sz="5377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Skema Research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5637714" y="7824465"/>
            <a:ext cx="8842883" cy="15735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199"/>
              </a:lnSpc>
            </a:pPr>
            <a:r>
              <a:rPr lang="en-US" sz="29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Program </a:t>
            </a:r>
            <a:r>
              <a:rPr lang="en-US" sz="29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Studi</a:t>
            </a:r>
            <a:r>
              <a:rPr lang="en-US" sz="29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9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29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9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endParaRPr lang="en-US" sz="2999" dirty="0">
              <a:solidFill>
                <a:srgbClr val="04223C"/>
              </a:solidFill>
              <a:latin typeface="Nourd"/>
              <a:ea typeface="Nourd"/>
              <a:cs typeface="Nourd"/>
              <a:sym typeface="Nourd"/>
            </a:endParaRPr>
          </a:p>
          <a:p>
            <a:pPr algn="r">
              <a:lnSpc>
                <a:spcPts val="4199"/>
              </a:lnSpc>
            </a:pPr>
            <a:r>
              <a:rPr lang="en-US" sz="29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Fakultas</a:t>
            </a:r>
            <a:r>
              <a:rPr lang="en-US" sz="29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9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Teknologi</a:t>
            </a:r>
            <a:r>
              <a:rPr lang="en-US" sz="29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9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r>
              <a:rPr lang="en-US" sz="29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, Universitas </a:t>
            </a:r>
            <a:r>
              <a:rPr lang="en-US" sz="29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Mercu</a:t>
            </a:r>
            <a:r>
              <a:rPr lang="en-US" sz="29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9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Buana</a:t>
            </a:r>
            <a:r>
              <a:rPr lang="en-US" sz="29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Yogyakarta</a:t>
            </a:r>
          </a:p>
        </p:txBody>
      </p:sp>
      <p:pic>
        <p:nvPicPr>
          <p:cNvPr id="21" name="Picture 20" descr="A logo with text and a black background&#10;&#10;Description automatically generated">
            <a:extLst>
              <a:ext uri="{FF2B5EF4-FFF2-40B4-BE49-F238E27FC236}">
                <a16:creationId xmlns:a16="http://schemas.microsoft.com/office/drawing/2014/main" id="{00165B9F-B7F7-7B46-B1E6-3CB3938DA8A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848" y="7318686"/>
            <a:ext cx="2567728" cy="2567728"/>
          </a:xfrm>
          <a:prstGeom prst="rect">
            <a:avLst/>
          </a:prstGeom>
        </p:spPr>
      </p:pic>
      <p:pic>
        <p:nvPicPr>
          <p:cNvPr id="26" name="Picture 25" descr="A logo with blue and green text&#10;&#10;Description automatically generated">
            <a:extLst>
              <a:ext uri="{FF2B5EF4-FFF2-40B4-BE49-F238E27FC236}">
                <a16:creationId xmlns:a16="http://schemas.microsoft.com/office/drawing/2014/main" id="{221D683B-5D69-7840-9F13-B705FCE9BCA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31" y="7702544"/>
            <a:ext cx="1800012" cy="18000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-3451814" y="2646567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-3451814" y="5480210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5400000">
            <a:off x="-3759899" y="2914571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5400000">
            <a:off x="-3759899" y="5748214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10800000">
            <a:off x="-312917" y="1711428"/>
            <a:ext cx="1883948" cy="1883948"/>
          </a:xfrm>
          <a:custGeom>
            <a:avLst/>
            <a:gdLst/>
            <a:ahLst/>
            <a:cxnLst/>
            <a:rect l="l" t="t" r="r" b="b"/>
            <a:pathLst>
              <a:path w="1883948" h="1883948">
                <a:moveTo>
                  <a:pt x="0" y="0"/>
                </a:moveTo>
                <a:lnTo>
                  <a:pt x="1883948" y="0"/>
                </a:lnTo>
                <a:lnTo>
                  <a:pt x="1883948" y="1883948"/>
                </a:lnTo>
                <a:lnTo>
                  <a:pt x="0" y="18839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5400000">
            <a:off x="1738434" y="1711428"/>
            <a:ext cx="1202677" cy="1202677"/>
          </a:xfrm>
          <a:custGeom>
            <a:avLst/>
            <a:gdLst/>
            <a:ahLst/>
            <a:cxnLst/>
            <a:rect l="l" t="t" r="r" b="b"/>
            <a:pathLst>
              <a:path w="1202677" h="1202677">
                <a:moveTo>
                  <a:pt x="0" y="0"/>
                </a:moveTo>
                <a:lnTo>
                  <a:pt x="1202676" y="0"/>
                </a:lnTo>
                <a:lnTo>
                  <a:pt x="1202676" y="1202677"/>
                </a:lnTo>
                <a:lnTo>
                  <a:pt x="0" y="120267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10800000">
            <a:off x="1706937" y="425887"/>
            <a:ext cx="1168661" cy="1168661"/>
          </a:xfrm>
          <a:custGeom>
            <a:avLst/>
            <a:gdLst/>
            <a:ahLst/>
            <a:cxnLst/>
            <a:rect l="l" t="t" r="r" b="b"/>
            <a:pathLst>
              <a:path w="1168661" h="1168661">
                <a:moveTo>
                  <a:pt x="0" y="0"/>
                </a:moveTo>
                <a:lnTo>
                  <a:pt x="1168660" y="0"/>
                </a:lnTo>
                <a:lnTo>
                  <a:pt x="1168660" y="1168661"/>
                </a:lnTo>
                <a:lnTo>
                  <a:pt x="0" y="116866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5494193">
            <a:off x="-288851" y="-317006"/>
            <a:ext cx="1886072" cy="1886072"/>
          </a:xfrm>
          <a:custGeom>
            <a:avLst/>
            <a:gdLst/>
            <a:ahLst/>
            <a:cxnLst/>
            <a:rect l="l" t="t" r="r" b="b"/>
            <a:pathLst>
              <a:path w="1886072" h="1886072">
                <a:moveTo>
                  <a:pt x="0" y="0"/>
                </a:moveTo>
                <a:lnTo>
                  <a:pt x="1886071" y="0"/>
                </a:lnTo>
                <a:lnTo>
                  <a:pt x="1886071" y="1886072"/>
                </a:lnTo>
                <a:lnTo>
                  <a:pt x="0" y="188607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10800000">
            <a:off x="2875597" y="933613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1" y="0"/>
                </a:lnTo>
                <a:lnTo>
                  <a:pt x="4888041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10800000">
            <a:off x="7782688" y="933749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10800000">
            <a:off x="12689778" y="9338853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2875597" y="9127948"/>
            <a:ext cx="15731854" cy="1880081"/>
            <a:chOff x="0" y="0"/>
            <a:chExt cx="4143369" cy="49516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4143369" cy="495165"/>
            </a:xfrm>
            <a:custGeom>
              <a:avLst/>
              <a:gdLst/>
              <a:ahLst/>
              <a:cxnLst/>
              <a:rect l="l" t="t" r="r" b="b"/>
              <a:pathLst>
                <a:path w="4143369" h="495165">
                  <a:moveTo>
                    <a:pt x="0" y="0"/>
                  </a:moveTo>
                  <a:lnTo>
                    <a:pt x="4143369" y="0"/>
                  </a:lnTo>
                  <a:lnTo>
                    <a:pt x="4143369" y="495165"/>
                  </a:lnTo>
                  <a:lnTo>
                    <a:pt x="0" y="495165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100000"/>
                  </a:srgbClr>
                </a:gs>
                <a:gs pos="33333">
                  <a:srgbClr val="FFFFFF">
                    <a:alpha val="71000"/>
                  </a:srgbClr>
                </a:gs>
                <a:gs pos="66667">
                  <a:srgbClr val="FFFFFF">
                    <a:alpha val="54000"/>
                  </a:srgbClr>
                </a:gs>
                <a:gs pos="100000">
                  <a:srgbClr val="FFFFFF">
                    <a:alpha val="21500"/>
                  </a:srgbClr>
                </a:gs>
              </a:gsLst>
              <a:lin ang="5400000"/>
            </a:gra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4143369" cy="5332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 rot="-10800000">
            <a:off x="10116522" y="9222171"/>
            <a:ext cx="9281250" cy="4640625"/>
          </a:xfrm>
          <a:custGeom>
            <a:avLst/>
            <a:gdLst/>
            <a:ahLst/>
            <a:cxnLst/>
            <a:rect l="l" t="t" r="r" b="b"/>
            <a:pathLst>
              <a:path w="9281250" h="4640625">
                <a:moveTo>
                  <a:pt x="0" y="0"/>
                </a:moveTo>
                <a:lnTo>
                  <a:pt x="9281250" y="0"/>
                </a:lnTo>
                <a:lnTo>
                  <a:pt x="9281250" y="4640625"/>
                </a:lnTo>
                <a:lnTo>
                  <a:pt x="0" y="464062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-10800000" flipH="1">
            <a:off x="971550" y="-3324521"/>
            <a:ext cx="7334017" cy="3667009"/>
          </a:xfrm>
          <a:custGeom>
            <a:avLst/>
            <a:gdLst/>
            <a:ahLst/>
            <a:cxnLst/>
            <a:rect l="l" t="t" r="r" b="b"/>
            <a:pathLst>
              <a:path w="7334017" h="3667009">
                <a:moveTo>
                  <a:pt x="7334017" y="0"/>
                </a:moveTo>
                <a:lnTo>
                  <a:pt x="0" y="0"/>
                </a:lnTo>
                <a:lnTo>
                  <a:pt x="0" y="3667009"/>
                </a:lnTo>
                <a:lnTo>
                  <a:pt x="7334017" y="3667009"/>
                </a:lnTo>
                <a:lnTo>
                  <a:pt x="7334017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Group 18"/>
          <p:cNvGrpSpPr/>
          <p:nvPr/>
        </p:nvGrpSpPr>
        <p:grpSpPr>
          <a:xfrm rot="-10800000">
            <a:off x="8268687" y="-342488"/>
            <a:ext cx="10923063" cy="684975"/>
            <a:chOff x="0" y="0"/>
            <a:chExt cx="2891335" cy="18131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891335" cy="181313"/>
            </a:xfrm>
            <a:custGeom>
              <a:avLst/>
              <a:gdLst/>
              <a:ahLst/>
              <a:cxnLst/>
              <a:rect l="l" t="t" r="r" b="b"/>
              <a:pathLst>
                <a:path w="2891335" h="181313">
                  <a:moveTo>
                    <a:pt x="0" y="0"/>
                  </a:moveTo>
                  <a:lnTo>
                    <a:pt x="2891335" y="0"/>
                  </a:lnTo>
                  <a:lnTo>
                    <a:pt x="2891335" y="181313"/>
                  </a:lnTo>
                  <a:lnTo>
                    <a:pt x="0" y="181313"/>
                  </a:lnTo>
                  <a:close/>
                </a:path>
              </a:pathLst>
            </a:custGeom>
            <a:solidFill>
              <a:srgbClr val="04223C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2891335" cy="219413"/>
            </a:xfrm>
            <a:prstGeom prst="rect">
              <a:avLst/>
            </a:prstGeom>
          </p:spPr>
          <p:txBody>
            <a:bodyPr lIns="48876" tIns="48876" rIns="48876" bIns="48876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8918605" y="9545467"/>
            <a:ext cx="8822879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99"/>
              </a:lnSpc>
            </a:pP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| UMBY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921214" y="3408109"/>
            <a:ext cx="13167375" cy="413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Deskripsikan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tujuan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,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manfaat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dan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rumusan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masalah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dari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penelitian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anda</a:t>
            </a:r>
            <a:endParaRPr lang="en-US" sz="2499" dirty="0">
              <a:solidFill>
                <a:srgbClr val="04223C"/>
              </a:solidFill>
              <a:latin typeface="Nourd"/>
              <a:ea typeface="Nourd"/>
              <a:cs typeface="Nourd"/>
              <a:sym typeface="Nourd"/>
            </a:endParaRPr>
          </a:p>
        </p:txBody>
      </p:sp>
      <p:sp>
        <p:nvSpPr>
          <p:cNvPr id="26" name="TextBox 21">
            <a:extLst>
              <a:ext uri="{FF2B5EF4-FFF2-40B4-BE49-F238E27FC236}">
                <a16:creationId xmlns:a16="http://schemas.microsoft.com/office/drawing/2014/main" id="{A0F4AC6F-5E74-B943-89B3-D73B14BA21A3}"/>
              </a:ext>
            </a:extLst>
          </p:cNvPr>
          <p:cNvSpPr txBox="1"/>
          <p:nvPr/>
        </p:nvSpPr>
        <p:spPr>
          <a:xfrm>
            <a:off x="3890734" y="1280176"/>
            <a:ext cx="12900675" cy="1032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LATAR BELAKANG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-3451814" y="2646567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-3451814" y="5480210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5400000">
            <a:off x="-3759899" y="2914571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5400000">
            <a:off x="-3759899" y="5748214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10800000">
            <a:off x="-312917" y="1711428"/>
            <a:ext cx="1883948" cy="1883948"/>
          </a:xfrm>
          <a:custGeom>
            <a:avLst/>
            <a:gdLst/>
            <a:ahLst/>
            <a:cxnLst/>
            <a:rect l="l" t="t" r="r" b="b"/>
            <a:pathLst>
              <a:path w="1883948" h="1883948">
                <a:moveTo>
                  <a:pt x="0" y="0"/>
                </a:moveTo>
                <a:lnTo>
                  <a:pt x="1883948" y="0"/>
                </a:lnTo>
                <a:lnTo>
                  <a:pt x="1883948" y="1883948"/>
                </a:lnTo>
                <a:lnTo>
                  <a:pt x="0" y="18839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5400000">
            <a:off x="1738434" y="1711428"/>
            <a:ext cx="1202677" cy="1202677"/>
          </a:xfrm>
          <a:custGeom>
            <a:avLst/>
            <a:gdLst/>
            <a:ahLst/>
            <a:cxnLst/>
            <a:rect l="l" t="t" r="r" b="b"/>
            <a:pathLst>
              <a:path w="1202677" h="1202677">
                <a:moveTo>
                  <a:pt x="0" y="0"/>
                </a:moveTo>
                <a:lnTo>
                  <a:pt x="1202676" y="0"/>
                </a:lnTo>
                <a:lnTo>
                  <a:pt x="1202676" y="1202677"/>
                </a:lnTo>
                <a:lnTo>
                  <a:pt x="0" y="120267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10800000">
            <a:off x="1706937" y="425887"/>
            <a:ext cx="1168661" cy="1168661"/>
          </a:xfrm>
          <a:custGeom>
            <a:avLst/>
            <a:gdLst/>
            <a:ahLst/>
            <a:cxnLst/>
            <a:rect l="l" t="t" r="r" b="b"/>
            <a:pathLst>
              <a:path w="1168661" h="1168661">
                <a:moveTo>
                  <a:pt x="0" y="0"/>
                </a:moveTo>
                <a:lnTo>
                  <a:pt x="1168660" y="0"/>
                </a:lnTo>
                <a:lnTo>
                  <a:pt x="1168660" y="1168661"/>
                </a:lnTo>
                <a:lnTo>
                  <a:pt x="0" y="116866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5494193">
            <a:off x="-288851" y="-317006"/>
            <a:ext cx="1886072" cy="1886072"/>
          </a:xfrm>
          <a:custGeom>
            <a:avLst/>
            <a:gdLst/>
            <a:ahLst/>
            <a:cxnLst/>
            <a:rect l="l" t="t" r="r" b="b"/>
            <a:pathLst>
              <a:path w="1886072" h="1886072">
                <a:moveTo>
                  <a:pt x="0" y="0"/>
                </a:moveTo>
                <a:lnTo>
                  <a:pt x="1886071" y="0"/>
                </a:lnTo>
                <a:lnTo>
                  <a:pt x="1886071" y="1886072"/>
                </a:lnTo>
                <a:lnTo>
                  <a:pt x="0" y="188607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10800000">
            <a:off x="2875597" y="933613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1" y="0"/>
                </a:lnTo>
                <a:lnTo>
                  <a:pt x="4888041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10800000">
            <a:off x="7782688" y="933749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10800000">
            <a:off x="12689778" y="9338853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2875597" y="9127948"/>
            <a:ext cx="15731854" cy="1880081"/>
            <a:chOff x="0" y="0"/>
            <a:chExt cx="4143369" cy="49516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4143369" cy="495165"/>
            </a:xfrm>
            <a:custGeom>
              <a:avLst/>
              <a:gdLst/>
              <a:ahLst/>
              <a:cxnLst/>
              <a:rect l="l" t="t" r="r" b="b"/>
              <a:pathLst>
                <a:path w="4143369" h="495165">
                  <a:moveTo>
                    <a:pt x="0" y="0"/>
                  </a:moveTo>
                  <a:lnTo>
                    <a:pt x="4143369" y="0"/>
                  </a:lnTo>
                  <a:lnTo>
                    <a:pt x="4143369" y="495165"/>
                  </a:lnTo>
                  <a:lnTo>
                    <a:pt x="0" y="495165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100000"/>
                  </a:srgbClr>
                </a:gs>
                <a:gs pos="33333">
                  <a:srgbClr val="FFFFFF">
                    <a:alpha val="71000"/>
                  </a:srgbClr>
                </a:gs>
                <a:gs pos="66667">
                  <a:srgbClr val="FFFFFF">
                    <a:alpha val="54000"/>
                  </a:srgbClr>
                </a:gs>
                <a:gs pos="100000">
                  <a:srgbClr val="FFFFFF">
                    <a:alpha val="21500"/>
                  </a:srgbClr>
                </a:gs>
              </a:gsLst>
              <a:lin ang="5400000"/>
            </a:gra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4143369" cy="5332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 rot="-10800000">
            <a:off x="10116522" y="9222171"/>
            <a:ext cx="9281250" cy="4640625"/>
          </a:xfrm>
          <a:custGeom>
            <a:avLst/>
            <a:gdLst/>
            <a:ahLst/>
            <a:cxnLst/>
            <a:rect l="l" t="t" r="r" b="b"/>
            <a:pathLst>
              <a:path w="9281250" h="4640625">
                <a:moveTo>
                  <a:pt x="0" y="0"/>
                </a:moveTo>
                <a:lnTo>
                  <a:pt x="9281250" y="0"/>
                </a:lnTo>
                <a:lnTo>
                  <a:pt x="9281250" y="4640625"/>
                </a:lnTo>
                <a:lnTo>
                  <a:pt x="0" y="464062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-10800000" flipH="1">
            <a:off x="971550" y="-3324521"/>
            <a:ext cx="7334017" cy="3667009"/>
          </a:xfrm>
          <a:custGeom>
            <a:avLst/>
            <a:gdLst/>
            <a:ahLst/>
            <a:cxnLst/>
            <a:rect l="l" t="t" r="r" b="b"/>
            <a:pathLst>
              <a:path w="7334017" h="3667009">
                <a:moveTo>
                  <a:pt x="7334017" y="0"/>
                </a:moveTo>
                <a:lnTo>
                  <a:pt x="0" y="0"/>
                </a:lnTo>
                <a:lnTo>
                  <a:pt x="0" y="3667009"/>
                </a:lnTo>
                <a:lnTo>
                  <a:pt x="7334017" y="3667009"/>
                </a:lnTo>
                <a:lnTo>
                  <a:pt x="7334017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Group 18"/>
          <p:cNvGrpSpPr/>
          <p:nvPr/>
        </p:nvGrpSpPr>
        <p:grpSpPr>
          <a:xfrm rot="-10800000">
            <a:off x="8268687" y="-342488"/>
            <a:ext cx="10923063" cy="684975"/>
            <a:chOff x="0" y="0"/>
            <a:chExt cx="2891335" cy="18131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891335" cy="181313"/>
            </a:xfrm>
            <a:custGeom>
              <a:avLst/>
              <a:gdLst/>
              <a:ahLst/>
              <a:cxnLst/>
              <a:rect l="l" t="t" r="r" b="b"/>
              <a:pathLst>
                <a:path w="2891335" h="181313">
                  <a:moveTo>
                    <a:pt x="0" y="0"/>
                  </a:moveTo>
                  <a:lnTo>
                    <a:pt x="2891335" y="0"/>
                  </a:lnTo>
                  <a:lnTo>
                    <a:pt x="2891335" y="181313"/>
                  </a:lnTo>
                  <a:lnTo>
                    <a:pt x="0" y="181313"/>
                  </a:lnTo>
                  <a:close/>
                </a:path>
              </a:pathLst>
            </a:custGeom>
            <a:solidFill>
              <a:srgbClr val="04223C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2891335" cy="219413"/>
            </a:xfrm>
            <a:prstGeom prst="rect">
              <a:avLst/>
            </a:prstGeom>
          </p:spPr>
          <p:txBody>
            <a:bodyPr lIns="48876" tIns="48876" rIns="48876" bIns="48876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3893505" y="2074010"/>
            <a:ext cx="12900675" cy="1032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8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Metode</a:t>
            </a: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 </a:t>
            </a:r>
            <a:r>
              <a:rPr lang="en-US" sz="48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Penelitian</a:t>
            </a:r>
            <a:endParaRPr lang="en-US" sz="4800" b="1" dirty="0">
              <a:solidFill>
                <a:srgbClr val="40A8CD"/>
              </a:solidFill>
              <a:latin typeface="Nourd Bold"/>
              <a:ea typeface="Nourd Bold"/>
              <a:cs typeface="Nourd Bold"/>
              <a:sym typeface="Nourd Bold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8918605" y="9545467"/>
            <a:ext cx="8822879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99"/>
              </a:lnSpc>
            </a:pP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| UMBY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921214" y="3408109"/>
            <a:ext cx="13167375" cy="413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Buatlah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Diagram Alur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Penelitian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anda</a:t>
            </a:r>
            <a:endParaRPr lang="en-US" sz="2499" dirty="0">
              <a:solidFill>
                <a:srgbClr val="04223C"/>
              </a:solidFill>
              <a:latin typeface="Nourd"/>
              <a:ea typeface="Nourd"/>
              <a:cs typeface="Nourd"/>
              <a:sym typeface="Nourd"/>
            </a:endParaRPr>
          </a:p>
        </p:txBody>
      </p:sp>
      <p:sp>
        <p:nvSpPr>
          <p:cNvPr id="26" name="TextBox 21">
            <a:extLst>
              <a:ext uri="{FF2B5EF4-FFF2-40B4-BE49-F238E27FC236}">
                <a16:creationId xmlns:a16="http://schemas.microsoft.com/office/drawing/2014/main" id="{A0F4AC6F-5E74-B943-89B3-D73B14BA21A3}"/>
              </a:ext>
            </a:extLst>
          </p:cNvPr>
          <p:cNvSpPr txBox="1"/>
          <p:nvPr/>
        </p:nvSpPr>
        <p:spPr>
          <a:xfrm>
            <a:off x="3890734" y="1280176"/>
            <a:ext cx="12900675" cy="1032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METODOLOGI</a:t>
            </a:r>
          </a:p>
        </p:txBody>
      </p:sp>
    </p:spTree>
    <p:extLst>
      <p:ext uri="{BB962C8B-B14F-4D97-AF65-F5344CB8AC3E}">
        <p14:creationId xmlns:p14="http://schemas.microsoft.com/office/powerpoint/2010/main" val="1379907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-3451814" y="2646567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-3451814" y="5480210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5400000">
            <a:off x="-3759899" y="2914571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5400000">
            <a:off x="-3759899" y="5748214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10800000">
            <a:off x="-312917" y="1711428"/>
            <a:ext cx="1883948" cy="1883948"/>
          </a:xfrm>
          <a:custGeom>
            <a:avLst/>
            <a:gdLst/>
            <a:ahLst/>
            <a:cxnLst/>
            <a:rect l="l" t="t" r="r" b="b"/>
            <a:pathLst>
              <a:path w="1883948" h="1883948">
                <a:moveTo>
                  <a:pt x="0" y="0"/>
                </a:moveTo>
                <a:lnTo>
                  <a:pt x="1883948" y="0"/>
                </a:lnTo>
                <a:lnTo>
                  <a:pt x="1883948" y="1883948"/>
                </a:lnTo>
                <a:lnTo>
                  <a:pt x="0" y="18839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5400000">
            <a:off x="1738434" y="1711428"/>
            <a:ext cx="1202677" cy="1202677"/>
          </a:xfrm>
          <a:custGeom>
            <a:avLst/>
            <a:gdLst/>
            <a:ahLst/>
            <a:cxnLst/>
            <a:rect l="l" t="t" r="r" b="b"/>
            <a:pathLst>
              <a:path w="1202677" h="1202677">
                <a:moveTo>
                  <a:pt x="0" y="0"/>
                </a:moveTo>
                <a:lnTo>
                  <a:pt x="1202676" y="0"/>
                </a:lnTo>
                <a:lnTo>
                  <a:pt x="1202676" y="1202677"/>
                </a:lnTo>
                <a:lnTo>
                  <a:pt x="0" y="120267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10800000">
            <a:off x="1706937" y="425887"/>
            <a:ext cx="1168661" cy="1168661"/>
          </a:xfrm>
          <a:custGeom>
            <a:avLst/>
            <a:gdLst/>
            <a:ahLst/>
            <a:cxnLst/>
            <a:rect l="l" t="t" r="r" b="b"/>
            <a:pathLst>
              <a:path w="1168661" h="1168661">
                <a:moveTo>
                  <a:pt x="0" y="0"/>
                </a:moveTo>
                <a:lnTo>
                  <a:pt x="1168660" y="0"/>
                </a:lnTo>
                <a:lnTo>
                  <a:pt x="1168660" y="1168661"/>
                </a:lnTo>
                <a:lnTo>
                  <a:pt x="0" y="116866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5494193">
            <a:off x="-288851" y="-317006"/>
            <a:ext cx="1886072" cy="1886072"/>
          </a:xfrm>
          <a:custGeom>
            <a:avLst/>
            <a:gdLst/>
            <a:ahLst/>
            <a:cxnLst/>
            <a:rect l="l" t="t" r="r" b="b"/>
            <a:pathLst>
              <a:path w="1886072" h="1886072">
                <a:moveTo>
                  <a:pt x="0" y="0"/>
                </a:moveTo>
                <a:lnTo>
                  <a:pt x="1886071" y="0"/>
                </a:lnTo>
                <a:lnTo>
                  <a:pt x="1886071" y="1886072"/>
                </a:lnTo>
                <a:lnTo>
                  <a:pt x="0" y="188607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10800000">
            <a:off x="2875597" y="933613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1" y="0"/>
                </a:lnTo>
                <a:lnTo>
                  <a:pt x="4888041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10800000">
            <a:off x="7782688" y="933749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10800000">
            <a:off x="12689778" y="9338853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2875597" y="9127948"/>
            <a:ext cx="15731854" cy="1880081"/>
            <a:chOff x="0" y="0"/>
            <a:chExt cx="4143369" cy="49516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4143369" cy="495165"/>
            </a:xfrm>
            <a:custGeom>
              <a:avLst/>
              <a:gdLst/>
              <a:ahLst/>
              <a:cxnLst/>
              <a:rect l="l" t="t" r="r" b="b"/>
              <a:pathLst>
                <a:path w="4143369" h="495165">
                  <a:moveTo>
                    <a:pt x="0" y="0"/>
                  </a:moveTo>
                  <a:lnTo>
                    <a:pt x="4143369" y="0"/>
                  </a:lnTo>
                  <a:lnTo>
                    <a:pt x="4143369" y="495165"/>
                  </a:lnTo>
                  <a:lnTo>
                    <a:pt x="0" y="495165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100000"/>
                  </a:srgbClr>
                </a:gs>
                <a:gs pos="33333">
                  <a:srgbClr val="FFFFFF">
                    <a:alpha val="71000"/>
                  </a:srgbClr>
                </a:gs>
                <a:gs pos="66667">
                  <a:srgbClr val="FFFFFF">
                    <a:alpha val="54000"/>
                  </a:srgbClr>
                </a:gs>
                <a:gs pos="100000">
                  <a:srgbClr val="FFFFFF">
                    <a:alpha val="21500"/>
                  </a:srgbClr>
                </a:gs>
              </a:gsLst>
              <a:lin ang="5400000"/>
            </a:gra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4143369" cy="5332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 rot="-10800000">
            <a:off x="10116522" y="9222171"/>
            <a:ext cx="9281250" cy="4640625"/>
          </a:xfrm>
          <a:custGeom>
            <a:avLst/>
            <a:gdLst/>
            <a:ahLst/>
            <a:cxnLst/>
            <a:rect l="l" t="t" r="r" b="b"/>
            <a:pathLst>
              <a:path w="9281250" h="4640625">
                <a:moveTo>
                  <a:pt x="0" y="0"/>
                </a:moveTo>
                <a:lnTo>
                  <a:pt x="9281250" y="0"/>
                </a:lnTo>
                <a:lnTo>
                  <a:pt x="9281250" y="4640625"/>
                </a:lnTo>
                <a:lnTo>
                  <a:pt x="0" y="464062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-10800000" flipH="1">
            <a:off x="971550" y="-3324521"/>
            <a:ext cx="7334017" cy="3667009"/>
          </a:xfrm>
          <a:custGeom>
            <a:avLst/>
            <a:gdLst/>
            <a:ahLst/>
            <a:cxnLst/>
            <a:rect l="l" t="t" r="r" b="b"/>
            <a:pathLst>
              <a:path w="7334017" h="3667009">
                <a:moveTo>
                  <a:pt x="7334017" y="0"/>
                </a:moveTo>
                <a:lnTo>
                  <a:pt x="0" y="0"/>
                </a:lnTo>
                <a:lnTo>
                  <a:pt x="0" y="3667009"/>
                </a:lnTo>
                <a:lnTo>
                  <a:pt x="7334017" y="3667009"/>
                </a:lnTo>
                <a:lnTo>
                  <a:pt x="7334017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Group 18"/>
          <p:cNvGrpSpPr/>
          <p:nvPr/>
        </p:nvGrpSpPr>
        <p:grpSpPr>
          <a:xfrm rot="-10800000">
            <a:off x="8268687" y="-342488"/>
            <a:ext cx="10923063" cy="684975"/>
            <a:chOff x="0" y="0"/>
            <a:chExt cx="2891335" cy="18131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891335" cy="181313"/>
            </a:xfrm>
            <a:custGeom>
              <a:avLst/>
              <a:gdLst/>
              <a:ahLst/>
              <a:cxnLst/>
              <a:rect l="l" t="t" r="r" b="b"/>
              <a:pathLst>
                <a:path w="2891335" h="181313">
                  <a:moveTo>
                    <a:pt x="0" y="0"/>
                  </a:moveTo>
                  <a:lnTo>
                    <a:pt x="2891335" y="0"/>
                  </a:lnTo>
                  <a:lnTo>
                    <a:pt x="2891335" y="181313"/>
                  </a:lnTo>
                  <a:lnTo>
                    <a:pt x="0" y="181313"/>
                  </a:lnTo>
                  <a:close/>
                </a:path>
              </a:pathLst>
            </a:custGeom>
            <a:solidFill>
              <a:srgbClr val="04223C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2891335" cy="219413"/>
            </a:xfrm>
            <a:prstGeom prst="rect">
              <a:avLst/>
            </a:prstGeom>
          </p:spPr>
          <p:txBody>
            <a:bodyPr lIns="48876" tIns="48876" rIns="48876" bIns="48876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3893505" y="2074010"/>
            <a:ext cx="12900675" cy="1032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Alat dan </a:t>
            </a:r>
            <a:r>
              <a:rPr lang="en-US" sz="48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Teknologi</a:t>
            </a: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 yang </a:t>
            </a:r>
            <a:r>
              <a:rPr lang="en-US" sz="48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digunakan</a:t>
            </a:r>
            <a:endParaRPr lang="en-US" sz="4800" b="1" dirty="0">
              <a:solidFill>
                <a:srgbClr val="40A8CD"/>
              </a:solidFill>
              <a:latin typeface="Nourd Bold"/>
              <a:ea typeface="Nourd Bold"/>
              <a:cs typeface="Nourd Bold"/>
              <a:sym typeface="Nourd Bold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8918605" y="9545467"/>
            <a:ext cx="8822879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99"/>
              </a:lnSpc>
            </a:pP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| UMBY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921214" y="3408109"/>
            <a:ext cx="13167375" cy="413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Deskripsikan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alat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dan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teknologi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yang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digunakan</a:t>
            </a:r>
            <a:endParaRPr lang="en-US" sz="2499" dirty="0">
              <a:solidFill>
                <a:srgbClr val="04223C"/>
              </a:solidFill>
              <a:latin typeface="Nourd"/>
              <a:ea typeface="Nourd"/>
              <a:cs typeface="Nourd"/>
              <a:sym typeface="Nourd"/>
            </a:endParaRPr>
          </a:p>
        </p:txBody>
      </p:sp>
      <p:sp>
        <p:nvSpPr>
          <p:cNvPr id="26" name="TextBox 21">
            <a:extLst>
              <a:ext uri="{FF2B5EF4-FFF2-40B4-BE49-F238E27FC236}">
                <a16:creationId xmlns:a16="http://schemas.microsoft.com/office/drawing/2014/main" id="{A0F4AC6F-5E74-B943-89B3-D73B14BA21A3}"/>
              </a:ext>
            </a:extLst>
          </p:cNvPr>
          <p:cNvSpPr txBox="1"/>
          <p:nvPr/>
        </p:nvSpPr>
        <p:spPr>
          <a:xfrm>
            <a:off x="3890734" y="1280176"/>
            <a:ext cx="12900675" cy="1032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METODOLOGI</a:t>
            </a:r>
          </a:p>
        </p:txBody>
      </p:sp>
    </p:spTree>
    <p:extLst>
      <p:ext uri="{BB962C8B-B14F-4D97-AF65-F5344CB8AC3E}">
        <p14:creationId xmlns:p14="http://schemas.microsoft.com/office/powerpoint/2010/main" val="1969867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-3451814" y="2646567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-3451814" y="5480210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5400000">
            <a:off x="-3759899" y="2914571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5400000">
            <a:off x="-3759899" y="5748214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10800000">
            <a:off x="-312917" y="1711428"/>
            <a:ext cx="1883948" cy="1883948"/>
          </a:xfrm>
          <a:custGeom>
            <a:avLst/>
            <a:gdLst/>
            <a:ahLst/>
            <a:cxnLst/>
            <a:rect l="l" t="t" r="r" b="b"/>
            <a:pathLst>
              <a:path w="1883948" h="1883948">
                <a:moveTo>
                  <a:pt x="0" y="0"/>
                </a:moveTo>
                <a:lnTo>
                  <a:pt x="1883948" y="0"/>
                </a:lnTo>
                <a:lnTo>
                  <a:pt x="1883948" y="1883948"/>
                </a:lnTo>
                <a:lnTo>
                  <a:pt x="0" y="18839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5400000">
            <a:off x="1738434" y="1711428"/>
            <a:ext cx="1202677" cy="1202677"/>
          </a:xfrm>
          <a:custGeom>
            <a:avLst/>
            <a:gdLst/>
            <a:ahLst/>
            <a:cxnLst/>
            <a:rect l="l" t="t" r="r" b="b"/>
            <a:pathLst>
              <a:path w="1202677" h="1202677">
                <a:moveTo>
                  <a:pt x="0" y="0"/>
                </a:moveTo>
                <a:lnTo>
                  <a:pt x="1202676" y="0"/>
                </a:lnTo>
                <a:lnTo>
                  <a:pt x="1202676" y="1202677"/>
                </a:lnTo>
                <a:lnTo>
                  <a:pt x="0" y="120267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10800000">
            <a:off x="1706937" y="425887"/>
            <a:ext cx="1168661" cy="1168661"/>
          </a:xfrm>
          <a:custGeom>
            <a:avLst/>
            <a:gdLst/>
            <a:ahLst/>
            <a:cxnLst/>
            <a:rect l="l" t="t" r="r" b="b"/>
            <a:pathLst>
              <a:path w="1168661" h="1168661">
                <a:moveTo>
                  <a:pt x="0" y="0"/>
                </a:moveTo>
                <a:lnTo>
                  <a:pt x="1168660" y="0"/>
                </a:lnTo>
                <a:lnTo>
                  <a:pt x="1168660" y="1168661"/>
                </a:lnTo>
                <a:lnTo>
                  <a:pt x="0" y="116866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5494193">
            <a:off x="-288851" y="-317006"/>
            <a:ext cx="1886072" cy="1886072"/>
          </a:xfrm>
          <a:custGeom>
            <a:avLst/>
            <a:gdLst/>
            <a:ahLst/>
            <a:cxnLst/>
            <a:rect l="l" t="t" r="r" b="b"/>
            <a:pathLst>
              <a:path w="1886072" h="1886072">
                <a:moveTo>
                  <a:pt x="0" y="0"/>
                </a:moveTo>
                <a:lnTo>
                  <a:pt x="1886071" y="0"/>
                </a:lnTo>
                <a:lnTo>
                  <a:pt x="1886071" y="1886072"/>
                </a:lnTo>
                <a:lnTo>
                  <a:pt x="0" y="188607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10800000">
            <a:off x="2875597" y="933613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1" y="0"/>
                </a:lnTo>
                <a:lnTo>
                  <a:pt x="4888041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10800000">
            <a:off x="7782688" y="933749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10800000">
            <a:off x="12689778" y="9338853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2875597" y="9127948"/>
            <a:ext cx="15731854" cy="1880081"/>
            <a:chOff x="0" y="0"/>
            <a:chExt cx="4143369" cy="49516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4143369" cy="495165"/>
            </a:xfrm>
            <a:custGeom>
              <a:avLst/>
              <a:gdLst/>
              <a:ahLst/>
              <a:cxnLst/>
              <a:rect l="l" t="t" r="r" b="b"/>
              <a:pathLst>
                <a:path w="4143369" h="495165">
                  <a:moveTo>
                    <a:pt x="0" y="0"/>
                  </a:moveTo>
                  <a:lnTo>
                    <a:pt x="4143369" y="0"/>
                  </a:lnTo>
                  <a:lnTo>
                    <a:pt x="4143369" y="495165"/>
                  </a:lnTo>
                  <a:lnTo>
                    <a:pt x="0" y="495165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100000"/>
                  </a:srgbClr>
                </a:gs>
                <a:gs pos="33333">
                  <a:srgbClr val="FFFFFF">
                    <a:alpha val="71000"/>
                  </a:srgbClr>
                </a:gs>
                <a:gs pos="66667">
                  <a:srgbClr val="FFFFFF">
                    <a:alpha val="54000"/>
                  </a:srgbClr>
                </a:gs>
                <a:gs pos="100000">
                  <a:srgbClr val="FFFFFF">
                    <a:alpha val="21500"/>
                  </a:srgbClr>
                </a:gs>
              </a:gsLst>
              <a:lin ang="5400000"/>
            </a:gra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4143369" cy="5332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 rot="-10800000">
            <a:off x="10116522" y="9222171"/>
            <a:ext cx="9281250" cy="4640625"/>
          </a:xfrm>
          <a:custGeom>
            <a:avLst/>
            <a:gdLst/>
            <a:ahLst/>
            <a:cxnLst/>
            <a:rect l="l" t="t" r="r" b="b"/>
            <a:pathLst>
              <a:path w="9281250" h="4640625">
                <a:moveTo>
                  <a:pt x="0" y="0"/>
                </a:moveTo>
                <a:lnTo>
                  <a:pt x="9281250" y="0"/>
                </a:lnTo>
                <a:lnTo>
                  <a:pt x="9281250" y="4640625"/>
                </a:lnTo>
                <a:lnTo>
                  <a:pt x="0" y="464062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-10800000" flipH="1">
            <a:off x="971550" y="-3324521"/>
            <a:ext cx="7334017" cy="3667009"/>
          </a:xfrm>
          <a:custGeom>
            <a:avLst/>
            <a:gdLst/>
            <a:ahLst/>
            <a:cxnLst/>
            <a:rect l="l" t="t" r="r" b="b"/>
            <a:pathLst>
              <a:path w="7334017" h="3667009">
                <a:moveTo>
                  <a:pt x="7334017" y="0"/>
                </a:moveTo>
                <a:lnTo>
                  <a:pt x="0" y="0"/>
                </a:lnTo>
                <a:lnTo>
                  <a:pt x="0" y="3667009"/>
                </a:lnTo>
                <a:lnTo>
                  <a:pt x="7334017" y="3667009"/>
                </a:lnTo>
                <a:lnTo>
                  <a:pt x="7334017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Group 18"/>
          <p:cNvGrpSpPr/>
          <p:nvPr/>
        </p:nvGrpSpPr>
        <p:grpSpPr>
          <a:xfrm rot="-10800000">
            <a:off x="8268687" y="-342488"/>
            <a:ext cx="10923063" cy="684975"/>
            <a:chOff x="0" y="0"/>
            <a:chExt cx="2891335" cy="18131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891335" cy="181313"/>
            </a:xfrm>
            <a:custGeom>
              <a:avLst/>
              <a:gdLst/>
              <a:ahLst/>
              <a:cxnLst/>
              <a:rect l="l" t="t" r="r" b="b"/>
              <a:pathLst>
                <a:path w="2891335" h="181313">
                  <a:moveTo>
                    <a:pt x="0" y="0"/>
                  </a:moveTo>
                  <a:lnTo>
                    <a:pt x="2891335" y="0"/>
                  </a:lnTo>
                  <a:lnTo>
                    <a:pt x="2891335" y="181313"/>
                  </a:lnTo>
                  <a:lnTo>
                    <a:pt x="0" y="181313"/>
                  </a:lnTo>
                  <a:close/>
                </a:path>
              </a:pathLst>
            </a:custGeom>
            <a:solidFill>
              <a:srgbClr val="04223C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2891335" cy="219413"/>
            </a:xfrm>
            <a:prstGeom prst="rect">
              <a:avLst/>
            </a:prstGeom>
          </p:spPr>
          <p:txBody>
            <a:bodyPr lIns="48876" tIns="48876" rIns="48876" bIns="48876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3893505" y="2074010"/>
            <a:ext cx="12900675" cy="1032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Data Yang Anda </a:t>
            </a:r>
            <a:r>
              <a:rPr lang="en-US" sz="48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Gunakan</a:t>
            </a:r>
            <a:endParaRPr lang="en-US" sz="4800" b="1" dirty="0">
              <a:solidFill>
                <a:srgbClr val="40A8CD"/>
              </a:solidFill>
              <a:latin typeface="Nourd Bold"/>
              <a:ea typeface="Nourd Bold"/>
              <a:cs typeface="Nourd Bold"/>
              <a:sym typeface="Nourd Bold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8918605" y="9545467"/>
            <a:ext cx="8822879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99"/>
              </a:lnSpc>
            </a:pP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| UMBY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921214" y="3408109"/>
            <a:ext cx="13167375" cy="413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Deskripsikan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data yang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anda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gunakan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pada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penelitian</a:t>
            </a:r>
            <a:endParaRPr lang="en-US" sz="2499" dirty="0">
              <a:solidFill>
                <a:srgbClr val="04223C"/>
              </a:solidFill>
              <a:latin typeface="Nourd"/>
              <a:ea typeface="Nourd"/>
              <a:cs typeface="Nourd"/>
              <a:sym typeface="Nourd"/>
            </a:endParaRPr>
          </a:p>
        </p:txBody>
      </p:sp>
      <p:sp>
        <p:nvSpPr>
          <p:cNvPr id="26" name="TextBox 21">
            <a:extLst>
              <a:ext uri="{FF2B5EF4-FFF2-40B4-BE49-F238E27FC236}">
                <a16:creationId xmlns:a16="http://schemas.microsoft.com/office/drawing/2014/main" id="{A0F4AC6F-5E74-B943-89B3-D73B14BA21A3}"/>
              </a:ext>
            </a:extLst>
          </p:cNvPr>
          <p:cNvSpPr txBox="1"/>
          <p:nvPr/>
        </p:nvSpPr>
        <p:spPr>
          <a:xfrm>
            <a:off x="3890734" y="1280176"/>
            <a:ext cx="12900675" cy="1032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METODOLOGI</a:t>
            </a:r>
          </a:p>
        </p:txBody>
      </p:sp>
    </p:spTree>
    <p:extLst>
      <p:ext uri="{BB962C8B-B14F-4D97-AF65-F5344CB8AC3E}">
        <p14:creationId xmlns:p14="http://schemas.microsoft.com/office/powerpoint/2010/main" val="4067473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-3451814" y="2646567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-3451814" y="5480210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5400000">
            <a:off x="-3759899" y="2914571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5400000">
            <a:off x="-3759899" y="5748214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10800000">
            <a:off x="-312917" y="1711428"/>
            <a:ext cx="1883948" cy="1883948"/>
          </a:xfrm>
          <a:custGeom>
            <a:avLst/>
            <a:gdLst/>
            <a:ahLst/>
            <a:cxnLst/>
            <a:rect l="l" t="t" r="r" b="b"/>
            <a:pathLst>
              <a:path w="1883948" h="1883948">
                <a:moveTo>
                  <a:pt x="0" y="0"/>
                </a:moveTo>
                <a:lnTo>
                  <a:pt x="1883948" y="0"/>
                </a:lnTo>
                <a:lnTo>
                  <a:pt x="1883948" y="1883948"/>
                </a:lnTo>
                <a:lnTo>
                  <a:pt x="0" y="18839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5400000">
            <a:off x="1738434" y="1711428"/>
            <a:ext cx="1202677" cy="1202677"/>
          </a:xfrm>
          <a:custGeom>
            <a:avLst/>
            <a:gdLst/>
            <a:ahLst/>
            <a:cxnLst/>
            <a:rect l="l" t="t" r="r" b="b"/>
            <a:pathLst>
              <a:path w="1202677" h="1202677">
                <a:moveTo>
                  <a:pt x="0" y="0"/>
                </a:moveTo>
                <a:lnTo>
                  <a:pt x="1202676" y="0"/>
                </a:lnTo>
                <a:lnTo>
                  <a:pt x="1202676" y="1202677"/>
                </a:lnTo>
                <a:lnTo>
                  <a:pt x="0" y="120267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10800000">
            <a:off x="1706937" y="425887"/>
            <a:ext cx="1168661" cy="1168661"/>
          </a:xfrm>
          <a:custGeom>
            <a:avLst/>
            <a:gdLst/>
            <a:ahLst/>
            <a:cxnLst/>
            <a:rect l="l" t="t" r="r" b="b"/>
            <a:pathLst>
              <a:path w="1168661" h="1168661">
                <a:moveTo>
                  <a:pt x="0" y="0"/>
                </a:moveTo>
                <a:lnTo>
                  <a:pt x="1168660" y="0"/>
                </a:lnTo>
                <a:lnTo>
                  <a:pt x="1168660" y="1168661"/>
                </a:lnTo>
                <a:lnTo>
                  <a:pt x="0" y="116866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5494193">
            <a:off x="-288851" y="-317006"/>
            <a:ext cx="1886072" cy="1886072"/>
          </a:xfrm>
          <a:custGeom>
            <a:avLst/>
            <a:gdLst/>
            <a:ahLst/>
            <a:cxnLst/>
            <a:rect l="l" t="t" r="r" b="b"/>
            <a:pathLst>
              <a:path w="1886072" h="1886072">
                <a:moveTo>
                  <a:pt x="0" y="0"/>
                </a:moveTo>
                <a:lnTo>
                  <a:pt x="1886071" y="0"/>
                </a:lnTo>
                <a:lnTo>
                  <a:pt x="1886071" y="1886072"/>
                </a:lnTo>
                <a:lnTo>
                  <a:pt x="0" y="188607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10800000">
            <a:off x="2875597" y="933613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1" y="0"/>
                </a:lnTo>
                <a:lnTo>
                  <a:pt x="4888041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10800000">
            <a:off x="7782688" y="933749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10800000">
            <a:off x="12689778" y="9338853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2875597" y="9127948"/>
            <a:ext cx="15731854" cy="1880081"/>
            <a:chOff x="0" y="0"/>
            <a:chExt cx="4143369" cy="49516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4143369" cy="495165"/>
            </a:xfrm>
            <a:custGeom>
              <a:avLst/>
              <a:gdLst/>
              <a:ahLst/>
              <a:cxnLst/>
              <a:rect l="l" t="t" r="r" b="b"/>
              <a:pathLst>
                <a:path w="4143369" h="495165">
                  <a:moveTo>
                    <a:pt x="0" y="0"/>
                  </a:moveTo>
                  <a:lnTo>
                    <a:pt x="4143369" y="0"/>
                  </a:lnTo>
                  <a:lnTo>
                    <a:pt x="4143369" y="495165"/>
                  </a:lnTo>
                  <a:lnTo>
                    <a:pt x="0" y="495165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100000"/>
                  </a:srgbClr>
                </a:gs>
                <a:gs pos="33333">
                  <a:srgbClr val="FFFFFF">
                    <a:alpha val="71000"/>
                  </a:srgbClr>
                </a:gs>
                <a:gs pos="66667">
                  <a:srgbClr val="FFFFFF">
                    <a:alpha val="54000"/>
                  </a:srgbClr>
                </a:gs>
                <a:gs pos="100000">
                  <a:srgbClr val="FFFFFF">
                    <a:alpha val="21500"/>
                  </a:srgbClr>
                </a:gs>
              </a:gsLst>
              <a:lin ang="5400000"/>
            </a:gra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4143369" cy="5332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 rot="-10800000">
            <a:off x="10116522" y="9222171"/>
            <a:ext cx="9281250" cy="4640625"/>
          </a:xfrm>
          <a:custGeom>
            <a:avLst/>
            <a:gdLst/>
            <a:ahLst/>
            <a:cxnLst/>
            <a:rect l="l" t="t" r="r" b="b"/>
            <a:pathLst>
              <a:path w="9281250" h="4640625">
                <a:moveTo>
                  <a:pt x="0" y="0"/>
                </a:moveTo>
                <a:lnTo>
                  <a:pt x="9281250" y="0"/>
                </a:lnTo>
                <a:lnTo>
                  <a:pt x="9281250" y="4640625"/>
                </a:lnTo>
                <a:lnTo>
                  <a:pt x="0" y="464062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-10800000" flipH="1">
            <a:off x="971550" y="-3324521"/>
            <a:ext cx="7334017" cy="3667009"/>
          </a:xfrm>
          <a:custGeom>
            <a:avLst/>
            <a:gdLst/>
            <a:ahLst/>
            <a:cxnLst/>
            <a:rect l="l" t="t" r="r" b="b"/>
            <a:pathLst>
              <a:path w="7334017" h="3667009">
                <a:moveTo>
                  <a:pt x="7334017" y="0"/>
                </a:moveTo>
                <a:lnTo>
                  <a:pt x="0" y="0"/>
                </a:lnTo>
                <a:lnTo>
                  <a:pt x="0" y="3667009"/>
                </a:lnTo>
                <a:lnTo>
                  <a:pt x="7334017" y="3667009"/>
                </a:lnTo>
                <a:lnTo>
                  <a:pt x="7334017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Group 18"/>
          <p:cNvGrpSpPr/>
          <p:nvPr/>
        </p:nvGrpSpPr>
        <p:grpSpPr>
          <a:xfrm rot="-10800000">
            <a:off x="8268687" y="-342488"/>
            <a:ext cx="10923063" cy="684975"/>
            <a:chOff x="0" y="0"/>
            <a:chExt cx="2891335" cy="18131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891335" cy="181313"/>
            </a:xfrm>
            <a:custGeom>
              <a:avLst/>
              <a:gdLst/>
              <a:ahLst/>
              <a:cxnLst/>
              <a:rect l="l" t="t" r="r" b="b"/>
              <a:pathLst>
                <a:path w="2891335" h="181313">
                  <a:moveTo>
                    <a:pt x="0" y="0"/>
                  </a:moveTo>
                  <a:lnTo>
                    <a:pt x="2891335" y="0"/>
                  </a:lnTo>
                  <a:lnTo>
                    <a:pt x="2891335" y="181313"/>
                  </a:lnTo>
                  <a:lnTo>
                    <a:pt x="0" y="181313"/>
                  </a:lnTo>
                  <a:close/>
                </a:path>
              </a:pathLst>
            </a:custGeom>
            <a:solidFill>
              <a:srgbClr val="04223C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2891335" cy="219413"/>
            </a:xfrm>
            <a:prstGeom prst="rect">
              <a:avLst/>
            </a:prstGeom>
          </p:spPr>
          <p:txBody>
            <a:bodyPr lIns="48876" tIns="48876" rIns="48876" bIns="48876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3893505" y="2074010"/>
            <a:ext cx="12900675" cy="10079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0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Target </a:t>
            </a:r>
            <a:r>
              <a:rPr lang="en-US" sz="40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Jurnal</a:t>
            </a:r>
            <a:endParaRPr lang="en-US" sz="4000" b="1" dirty="0">
              <a:solidFill>
                <a:srgbClr val="40A8CD"/>
              </a:solidFill>
              <a:latin typeface="Nourd Bold"/>
              <a:ea typeface="Nourd Bold"/>
              <a:cs typeface="Nourd Bold"/>
              <a:sym typeface="Nourd Bold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8918605" y="9545467"/>
            <a:ext cx="8822879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99"/>
              </a:lnSpc>
            </a:pP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| UMBY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921214" y="3408109"/>
            <a:ext cx="13167375" cy="413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Jabarkan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target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jurnal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penelitian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anda</a:t>
            </a:r>
            <a:endParaRPr lang="en-US" sz="2499" dirty="0">
              <a:solidFill>
                <a:srgbClr val="04223C"/>
              </a:solidFill>
              <a:latin typeface="Nourd"/>
              <a:ea typeface="Nourd"/>
              <a:cs typeface="Nourd"/>
              <a:sym typeface="Nourd"/>
            </a:endParaRPr>
          </a:p>
        </p:txBody>
      </p:sp>
      <p:sp>
        <p:nvSpPr>
          <p:cNvPr id="26" name="TextBox 21">
            <a:extLst>
              <a:ext uri="{FF2B5EF4-FFF2-40B4-BE49-F238E27FC236}">
                <a16:creationId xmlns:a16="http://schemas.microsoft.com/office/drawing/2014/main" id="{A0F4AC6F-5E74-B943-89B3-D73B14BA21A3}"/>
              </a:ext>
            </a:extLst>
          </p:cNvPr>
          <p:cNvSpPr txBox="1"/>
          <p:nvPr/>
        </p:nvSpPr>
        <p:spPr>
          <a:xfrm>
            <a:off x="3890734" y="1280176"/>
            <a:ext cx="12900675" cy="1032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8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Luaran</a:t>
            </a:r>
            <a:endParaRPr lang="en-US" sz="4800" b="1" dirty="0">
              <a:solidFill>
                <a:srgbClr val="40A8CD"/>
              </a:solidFill>
              <a:latin typeface="Nourd Bold"/>
              <a:ea typeface="Nourd Bold"/>
              <a:cs typeface="Nourd Bold"/>
              <a:sym typeface="Nourd Bold"/>
            </a:endParaRPr>
          </a:p>
        </p:txBody>
      </p:sp>
    </p:spTree>
    <p:extLst>
      <p:ext uri="{BB962C8B-B14F-4D97-AF65-F5344CB8AC3E}">
        <p14:creationId xmlns:p14="http://schemas.microsoft.com/office/powerpoint/2010/main" val="1990308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-3451814" y="2646567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-3451814" y="5480210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5400000">
            <a:off x="-3759899" y="2914571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5400000">
            <a:off x="-3759899" y="5748214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10800000">
            <a:off x="-312917" y="1711428"/>
            <a:ext cx="1883948" cy="1883948"/>
          </a:xfrm>
          <a:custGeom>
            <a:avLst/>
            <a:gdLst/>
            <a:ahLst/>
            <a:cxnLst/>
            <a:rect l="l" t="t" r="r" b="b"/>
            <a:pathLst>
              <a:path w="1883948" h="1883948">
                <a:moveTo>
                  <a:pt x="0" y="0"/>
                </a:moveTo>
                <a:lnTo>
                  <a:pt x="1883948" y="0"/>
                </a:lnTo>
                <a:lnTo>
                  <a:pt x="1883948" y="1883948"/>
                </a:lnTo>
                <a:lnTo>
                  <a:pt x="0" y="18839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5400000">
            <a:off x="1738434" y="1711428"/>
            <a:ext cx="1202677" cy="1202677"/>
          </a:xfrm>
          <a:custGeom>
            <a:avLst/>
            <a:gdLst/>
            <a:ahLst/>
            <a:cxnLst/>
            <a:rect l="l" t="t" r="r" b="b"/>
            <a:pathLst>
              <a:path w="1202677" h="1202677">
                <a:moveTo>
                  <a:pt x="0" y="0"/>
                </a:moveTo>
                <a:lnTo>
                  <a:pt x="1202676" y="0"/>
                </a:lnTo>
                <a:lnTo>
                  <a:pt x="1202676" y="1202677"/>
                </a:lnTo>
                <a:lnTo>
                  <a:pt x="0" y="120267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10800000">
            <a:off x="1706937" y="425887"/>
            <a:ext cx="1168661" cy="1168661"/>
          </a:xfrm>
          <a:custGeom>
            <a:avLst/>
            <a:gdLst/>
            <a:ahLst/>
            <a:cxnLst/>
            <a:rect l="l" t="t" r="r" b="b"/>
            <a:pathLst>
              <a:path w="1168661" h="1168661">
                <a:moveTo>
                  <a:pt x="0" y="0"/>
                </a:moveTo>
                <a:lnTo>
                  <a:pt x="1168660" y="0"/>
                </a:lnTo>
                <a:lnTo>
                  <a:pt x="1168660" y="1168661"/>
                </a:lnTo>
                <a:lnTo>
                  <a:pt x="0" y="116866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5494193">
            <a:off x="-288851" y="-317006"/>
            <a:ext cx="1886072" cy="1886072"/>
          </a:xfrm>
          <a:custGeom>
            <a:avLst/>
            <a:gdLst/>
            <a:ahLst/>
            <a:cxnLst/>
            <a:rect l="l" t="t" r="r" b="b"/>
            <a:pathLst>
              <a:path w="1886072" h="1886072">
                <a:moveTo>
                  <a:pt x="0" y="0"/>
                </a:moveTo>
                <a:lnTo>
                  <a:pt x="1886071" y="0"/>
                </a:lnTo>
                <a:lnTo>
                  <a:pt x="1886071" y="1886072"/>
                </a:lnTo>
                <a:lnTo>
                  <a:pt x="0" y="188607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10800000">
            <a:off x="2875597" y="933613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1" y="0"/>
                </a:lnTo>
                <a:lnTo>
                  <a:pt x="4888041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10800000">
            <a:off x="7782688" y="933749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10800000">
            <a:off x="12689778" y="9338853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2875597" y="9127948"/>
            <a:ext cx="15731854" cy="1880081"/>
            <a:chOff x="0" y="0"/>
            <a:chExt cx="4143369" cy="49516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4143369" cy="495165"/>
            </a:xfrm>
            <a:custGeom>
              <a:avLst/>
              <a:gdLst/>
              <a:ahLst/>
              <a:cxnLst/>
              <a:rect l="l" t="t" r="r" b="b"/>
              <a:pathLst>
                <a:path w="4143369" h="495165">
                  <a:moveTo>
                    <a:pt x="0" y="0"/>
                  </a:moveTo>
                  <a:lnTo>
                    <a:pt x="4143369" y="0"/>
                  </a:lnTo>
                  <a:lnTo>
                    <a:pt x="4143369" y="495165"/>
                  </a:lnTo>
                  <a:lnTo>
                    <a:pt x="0" y="495165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100000"/>
                  </a:srgbClr>
                </a:gs>
                <a:gs pos="33333">
                  <a:srgbClr val="FFFFFF">
                    <a:alpha val="71000"/>
                  </a:srgbClr>
                </a:gs>
                <a:gs pos="66667">
                  <a:srgbClr val="FFFFFF">
                    <a:alpha val="54000"/>
                  </a:srgbClr>
                </a:gs>
                <a:gs pos="100000">
                  <a:srgbClr val="FFFFFF">
                    <a:alpha val="21500"/>
                  </a:srgbClr>
                </a:gs>
              </a:gsLst>
              <a:lin ang="5400000"/>
            </a:gra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4143369" cy="5332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 rot="-10800000">
            <a:off x="10116522" y="9222171"/>
            <a:ext cx="9281250" cy="4640625"/>
          </a:xfrm>
          <a:custGeom>
            <a:avLst/>
            <a:gdLst/>
            <a:ahLst/>
            <a:cxnLst/>
            <a:rect l="l" t="t" r="r" b="b"/>
            <a:pathLst>
              <a:path w="9281250" h="4640625">
                <a:moveTo>
                  <a:pt x="0" y="0"/>
                </a:moveTo>
                <a:lnTo>
                  <a:pt x="9281250" y="0"/>
                </a:lnTo>
                <a:lnTo>
                  <a:pt x="9281250" y="4640625"/>
                </a:lnTo>
                <a:lnTo>
                  <a:pt x="0" y="464062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-10800000" flipH="1">
            <a:off x="971550" y="-3324521"/>
            <a:ext cx="7334017" cy="3667009"/>
          </a:xfrm>
          <a:custGeom>
            <a:avLst/>
            <a:gdLst/>
            <a:ahLst/>
            <a:cxnLst/>
            <a:rect l="l" t="t" r="r" b="b"/>
            <a:pathLst>
              <a:path w="7334017" h="3667009">
                <a:moveTo>
                  <a:pt x="7334017" y="0"/>
                </a:moveTo>
                <a:lnTo>
                  <a:pt x="0" y="0"/>
                </a:lnTo>
                <a:lnTo>
                  <a:pt x="0" y="3667009"/>
                </a:lnTo>
                <a:lnTo>
                  <a:pt x="7334017" y="3667009"/>
                </a:lnTo>
                <a:lnTo>
                  <a:pt x="7334017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Group 18"/>
          <p:cNvGrpSpPr/>
          <p:nvPr/>
        </p:nvGrpSpPr>
        <p:grpSpPr>
          <a:xfrm rot="-10800000">
            <a:off x="8268687" y="-342488"/>
            <a:ext cx="10923063" cy="684975"/>
            <a:chOff x="0" y="0"/>
            <a:chExt cx="2891335" cy="18131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891335" cy="181313"/>
            </a:xfrm>
            <a:custGeom>
              <a:avLst/>
              <a:gdLst/>
              <a:ahLst/>
              <a:cxnLst/>
              <a:rect l="l" t="t" r="r" b="b"/>
              <a:pathLst>
                <a:path w="2891335" h="181313">
                  <a:moveTo>
                    <a:pt x="0" y="0"/>
                  </a:moveTo>
                  <a:lnTo>
                    <a:pt x="2891335" y="0"/>
                  </a:lnTo>
                  <a:lnTo>
                    <a:pt x="2891335" y="181313"/>
                  </a:lnTo>
                  <a:lnTo>
                    <a:pt x="0" y="181313"/>
                  </a:lnTo>
                  <a:close/>
                </a:path>
              </a:pathLst>
            </a:custGeom>
            <a:solidFill>
              <a:srgbClr val="04223C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2891335" cy="219413"/>
            </a:xfrm>
            <a:prstGeom prst="rect">
              <a:avLst/>
            </a:prstGeom>
          </p:spPr>
          <p:txBody>
            <a:bodyPr lIns="48876" tIns="48876" rIns="48876" bIns="48876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21" name="Freeform 21"/>
          <p:cNvSpPr/>
          <p:nvPr/>
        </p:nvSpPr>
        <p:spPr>
          <a:xfrm>
            <a:off x="4197000" y="3039109"/>
            <a:ext cx="546634" cy="556266"/>
          </a:xfrm>
          <a:custGeom>
            <a:avLst/>
            <a:gdLst/>
            <a:ahLst/>
            <a:cxnLst/>
            <a:rect l="l" t="t" r="r" b="b"/>
            <a:pathLst>
              <a:path w="546634" h="556266">
                <a:moveTo>
                  <a:pt x="0" y="0"/>
                </a:moveTo>
                <a:lnTo>
                  <a:pt x="546634" y="0"/>
                </a:lnTo>
                <a:lnTo>
                  <a:pt x="546634" y="556267"/>
                </a:lnTo>
                <a:lnTo>
                  <a:pt x="0" y="556267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4091925" y="1224570"/>
            <a:ext cx="11425142" cy="11064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60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Daftar Pustaka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8918605" y="9545467"/>
            <a:ext cx="8822879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99"/>
              </a:lnSpc>
            </a:pP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| UMBY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5159585" y="2845140"/>
            <a:ext cx="12418233" cy="413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Daftar Pustaka</a:t>
            </a:r>
          </a:p>
        </p:txBody>
      </p:sp>
      <p:sp>
        <p:nvSpPr>
          <p:cNvPr id="29" name="Freeform 29"/>
          <p:cNvSpPr/>
          <p:nvPr/>
        </p:nvSpPr>
        <p:spPr>
          <a:xfrm>
            <a:off x="4197000" y="4193636"/>
            <a:ext cx="546634" cy="556266"/>
          </a:xfrm>
          <a:custGeom>
            <a:avLst/>
            <a:gdLst/>
            <a:ahLst/>
            <a:cxnLst/>
            <a:rect l="l" t="t" r="r" b="b"/>
            <a:pathLst>
              <a:path w="546634" h="556266">
                <a:moveTo>
                  <a:pt x="0" y="0"/>
                </a:moveTo>
                <a:lnTo>
                  <a:pt x="546634" y="0"/>
                </a:lnTo>
                <a:lnTo>
                  <a:pt x="546634" y="556266"/>
                </a:lnTo>
                <a:lnTo>
                  <a:pt x="0" y="556266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30" name="Freeform 30"/>
          <p:cNvSpPr/>
          <p:nvPr/>
        </p:nvSpPr>
        <p:spPr>
          <a:xfrm>
            <a:off x="4197000" y="5348162"/>
            <a:ext cx="546634" cy="556266"/>
          </a:xfrm>
          <a:custGeom>
            <a:avLst/>
            <a:gdLst/>
            <a:ahLst/>
            <a:cxnLst/>
            <a:rect l="l" t="t" r="r" b="b"/>
            <a:pathLst>
              <a:path w="546634" h="556266">
                <a:moveTo>
                  <a:pt x="0" y="0"/>
                </a:moveTo>
                <a:lnTo>
                  <a:pt x="546634" y="0"/>
                </a:lnTo>
                <a:lnTo>
                  <a:pt x="546634" y="556267"/>
                </a:lnTo>
                <a:lnTo>
                  <a:pt x="0" y="556267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31" name="Freeform 31"/>
          <p:cNvSpPr/>
          <p:nvPr/>
        </p:nvSpPr>
        <p:spPr>
          <a:xfrm>
            <a:off x="4197000" y="6502689"/>
            <a:ext cx="546634" cy="556266"/>
          </a:xfrm>
          <a:custGeom>
            <a:avLst/>
            <a:gdLst/>
            <a:ahLst/>
            <a:cxnLst/>
            <a:rect l="l" t="t" r="r" b="b"/>
            <a:pathLst>
              <a:path w="546634" h="556266">
                <a:moveTo>
                  <a:pt x="0" y="0"/>
                </a:moveTo>
                <a:lnTo>
                  <a:pt x="546634" y="0"/>
                </a:lnTo>
                <a:lnTo>
                  <a:pt x="546634" y="556266"/>
                </a:lnTo>
                <a:lnTo>
                  <a:pt x="0" y="556266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32" name="Freeform 32"/>
          <p:cNvSpPr/>
          <p:nvPr/>
        </p:nvSpPr>
        <p:spPr>
          <a:xfrm>
            <a:off x="4197000" y="7725913"/>
            <a:ext cx="546634" cy="556266"/>
          </a:xfrm>
          <a:custGeom>
            <a:avLst/>
            <a:gdLst/>
            <a:ahLst/>
            <a:cxnLst/>
            <a:rect l="l" t="t" r="r" b="b"/>
            <a:pathLst>
              <a:path w="546634" h="556266">
                <a:moveTo>
                  <a:pt x="0" y="0"/>
                </a:moveTo>
                <a:lnTo>
                  <a:pt x="546634" y="0"/>
                </a:lnTo>
                <a:lnTo>
                  <a:pt x="546634" y="556266"/>
                </a:lnTo>
                <a:lnTo>
                  <a:pt x="0" y="556266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400000">
            <a:off x="12899298" y="3525547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5400000">
            <a:off x="12899298" y="691905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6"/>
                </a:lnTo>
                <a:lnTo>
                  <a:pt x="0" y="42050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5400000">
            <a:off x="13207383" y="3257544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6"/>
                </a:lnTo>
                <a:lnTo>
                  <a:pt x="0" y="420506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5400000">
            <a:off x="13207383" y="423901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286586" y="6781806"/>
            <a:ext cx="1883948" cy="1883948"/>
          </a:xfrm>
          <a:custGeom>
            <a:avLst/>
            <a:gdLst/>
            <a:ahLst/>
            <a:cxnLst/>
            <a:rect l="l" t="t" r="r" b="b"/>
            <a:pathLst>
              <a:path w="1883948" h="1883948">
                <a:moveTo>
                  <a:pt x="0" y="0"/>
                </a:moveTo>
                <a:lnTo>
                  <a:pt x="1883948" y="0"/>
                </a:lnTo>
                <a:lnTo>
                  <a:pt x="1883948" y="1883948"/>
                </a:lnTo>
                <a:lnTo>
                  <a:pt x="0" y="18839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-5400000">
            <a:off x="14916506" y="7463077"/>
            <a:ext cx="1202677" cy="1202677"/>
          </a:xfrm>
          <a:custGeom>
            <a:avLst/>
            <a:gdLst/>
            <a:ahLst/>
            <a:cxnLst/>
            <a:rect l="l" t="t" r="r" b="b"/>
            <a:pathLst>
              <a:path w="1202677" h="1202677">
                <a:moveTo>
                  <a:pt x="0" y="0"/>
                </a:moveTo>
                <a:lnTo>
                  <a:pt x="1202677" y="0"/>
                </a:lnTo>
                <a:lnTo>
                  <a:pt x="1202677" y="1202677"/>
                </a:lnTo>
                <a:lnTo>
                  <a:pt x="0" y="120267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4982020" y="8782634"/>
            <a:ext cx="1168661" cy="1168661"/>
          </a:xfrm>
          <a:custGeom>
            <a:avLst/>
            <a:gdLst/>
            <a:ahLst/>
            <a:cxnLst/>
            <a:rect l="l" t="t" r="r" b="b"/>
            <a:pathLst>
              <a:path w="1168661" h="1168661">
                <a:moveTo>
                  <a:pt x="0" y="0"/>
                </a:moveTo>
                <a:lnTo>
                  <a:pt x="1168660" y="0"/>
                </a:lnTo>
                <a:lnTo>
                  <a:pt x="1168660" y="1168660"/>
                </a:lnTo>
                <a:lnTo>
                  <a:pt x="0" y="116866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-5305806">
            <a:off x="16260396" y="8808116"/>
            <a:ext cx="1886072" cy="1886072"/>
          </a:xfrm>
          <a:custGeom>
            <a:avLst/>
            <a:gdLst/>
            <a:ahLst/>
            <a:cxnLst/>
            <a:rect l="l" t="t" r="r" b="b"/>
            <a:pathLst>
              <a:path w="1886072" h="1886072">
                <a:moveTo>
                  <a:pt x="0" y="0"/>
                </a:moveTo>
                <a:lnTo>
                  <a:pt x="1886072" y="0"/>
                </a:lnTo>
                <a:lnTo>
                  <a:pt x="1886072" y="1886071"/>
                </a:lnTo>
                <a:lnTo>
                  <a:pt x="0" y="188607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flipH="1">
            <a:off x="9304461" y="9833148"/>
            <a:ext cx="7334017" cy="3667009"/>
          </a:xfrm>
          <a:custGeom>
            <a:avLst/>
            <a:gdLst/>
            <a:ahLst/>
            <a:cxnLst/>
            <a:rect l="l" t="t" r="r" b="b"/>
            <a:pathLst>
              <a:path w="7334017" h="3667009">
                <a:moveTo>
                  <a:pt x="7334017" y="0"/>
                </a:moveTo>
                <a:lnTo>
                  <a:pt x="0" y="0"/>
                </a:lnTo>
                <a:lnTo>
                  <a:pt x="0" y="3667008"/>
                </a:lnTo>
                <a:lnTo>
                  <a:pt x="7334017" y="3667008"/>
                </a:lnTo>
                <a:lnTo>
                  <a:pt x="7334017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5400000">
            <a:off x="-4093503" y="3864916"/>
            <a:ext cx="9882557" cy="2053905"/>
          </a:xfrm>
          <a:custGeom>
            <a:avLst/>
            <a:gdLst/>
            <a:ahLst/>
            <a:cxnLst/>
            <a:rect l="l" t="t" r="r" b="b"/>
            <a:pathLst>
              <a:path w="9882557" h="2053905">
                <a:moveTo>
                  <a:pt x="0" y="0"/>
                </a:moveTo>
                <a:lnTo>
                  <a:pt x="9882557" y="0"/>
                </a:lnTo>
                <a:lnTo>
                  <a:pt x="9882557" y="2053905"/>
                </a:lnTo>
                <a:lnTo>
                  <a:pt x="0" y="2053905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10800000">
            <a:off x="-7844165" y="-233439"/>
            <a:ext cx="10520439" cy="10520439"/>
          </a:xfrm>
          <a:custGeom>
            <a:avLst/>
            <a:gdLst/>
            <a:ahLst/>
            <a:cxnLst/>
            <a:rect l="l" t="t" r="r" b="b"/>
            <a:pathLst>
              <a:path w="10520439" h="10520439">
                <a:moveTo>
                  <a:pt x="0" y="0"/>
                </a:moveTo>
                <a:lnTo>
                  <a:pt x="10520440" y="0"/>
                </a:lnTo>
                <a:lnTo>
                  <a:pt x="10520440" y="10520439"/>
                </a:lnTo>
                <a:lnTo>
                  <a:pt x="0" y="10520439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-1581722" y="9833148"/>
            <a:ext cx="10923063" cy="684975"/>
            <a:chOff x="0" y="0"/>
            <a:chExt cx="2891335" cy="181313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891335" cy="181313"/>
            </a:xfrm>
            <a:custGeom>
              <a:avLst/>
              <a:gdLst/>
              <a:ahLst/>
              <a:cxnLst/>
              <a:rect l="l" t="t" r="r" b="b"/>
              <a:pathLst>
                <a:path w="2891335" h="181313">
                  <a:moveTo>
                    <a:pt x="0" y="0"/>
                  </a:moveTo>
                  <a:lnTo>
                    <a:pt x="2891335" y="0"/>
                  </a:lnTo>
                  <a:lnTo>
                    <a:pt x="2891335" y="181313"/>
                  </a:lnTo>
                  <a:lnTo>
                    <a:pt x="0" y="181313"/>
                  </a:lnTo>
                  <a:close/>
                </a:path>
              </a:pathLst>
            </a:custGeom>
            <a:solidFill>
              <a:srgbClr val="04223C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2891335" cy="219413"/>
            </a:xfrm>
            <a:prstGeom prst="rect">
              <a:avLst/>
            </a:prstGeom>
          </p:spPr>
          <p:txBody>
            <a:bodyPr lIns="48876" tIns="48876" rIns="48876" bIns="48876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2170953" y="3633934"/>
            <a:ext cx="11425142" cy="18084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350"/>
              </a:lnSpc>
            </a:pPr>
            <a:r>
              <a:rPr lang="en-US" sz="11763" b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Terima Kasih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5353192" y="8521649"/>
            <a:ext cx="8842883" cy="448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99"/>
              </a:lnSpc>
            </a:pPr>
            <a:r>
              <a:rPr lang="en-US" sz="3200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3200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3200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r>
              <a:rPr lang="en-US" sz="3200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| UMBY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105</Words>
  <Application>Microsoft Macintosh PowerPoint</Application>
  <PresentationFormat>Custom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Arial</vt:lpstr>
      <vt:lpstr>Nourd</vt:lpstr>
      <vt:lpstr>Nourd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Biru Kuning Modern Geometris Sidang Skripsi Presentasi</dc:title>
  <cp:lastModifiedBy>Albert Chandra</cp:lastModifiedBy>
  <cp:revision>3</cp:revision>
  <dcterms:created xsi:type="dcterms:W3CDTF">2006-08-16T00:00:00Z</dcterms:created>
  <dcterms:modified xsi:type="dcterms:W3CDTF">2025-10-13T09:45:03Z</dcterms:modified>
  <dc:identifier>DAG0UvSJyU0</dc:identifier>
</cp:coreProperties>
</file>